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60" r:id="rId3"/>
    <p:sldId id="271" r:id="rId4"/>
    <p:sldId id="272" r:id="rId5"/>
    <p:sldId id="273" r:id="rId6"/>
    <p:sldId id="274" r:id="rId7"/>
    <p:sldId id="275" r:id="rId8"/>
    <p:sldId id="2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7/15/2022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7/15/2022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7/15/2022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7/15/2022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7/15/2022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7/15/2022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7/15/2022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7/15/2022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7/15/2022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7/15/2022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7/15/2022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7/15/2022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7/15/2022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7/15/2022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 err="1"/>
              <a:t>freeDiving</a:t>
            </a:r>
            <a:r>
              <a:rPr lang="hr-HR" dirty="0"/>
              <a:t> </a:t>
            </a:r>
            <a:r>
              <a:rPr lang="hr-HR" dirty="0" err="1"/>
              <a:t>by</a:t>
            </a:r>
            <a:r>
              <a:rPr lang="hr-HR" dirty="0"/>
              <a:t> dels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dirty="0"/>
              <a:t>Computer Lab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Functionalities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Several</a:t>
            </a:r>
            <a:r>
              <a:rPr lang="hr-HR" dirty="0"/>
              <a:t> </a:t>
            </a:r>
            <a:r>
              <a:rPr lang="hr-HR" dirty="0" err="1"/>
              <a:t>training</a:t>
            </a:r>
            <a:r>
              <a:rPr lang="hr-HR" dirty="0"/>
              <a:t> </a:t>
            </a:r>
            <a:r>
              <a:rPr lang="hr-HR" dirty="0" err="1"/>
              <a:t>types</a:t>
            </a:r>
            <a:endParaRPr lang="hr-HR" dirty="0"/>
          </a:p>
          <a:p>
            <a:r>
              <a:rPr lang="hr-HR" dirty="0" err="1"/>
              <a:t>Detailed</a:t>
            </a:r>
            <a:r>
              <a:rPr lang="hr-HR" dirty="0"/>
              <a:t> </a:t>
            </a:r>
            <a:r>
              <a:rPr lang="hr-HR" dirty="0" err="1"/>
              <a:t>training</a:t>
            </a:r>
            <a:r>
              <a:rPr lang="hr-HR" dirty="0"/>
              <a:t> </a:t>
            </a:r>
            <a:r>
              <a:rPr lang="hr-HR" dirty="0" err="1"/>
              <a:t>history</a:t>
            </a:r>
            <a:r>
              <a:rPr lang="hr-HR" dirty="0"/>
              <a:t> for </a:t>
            </a:r>
            <a:r>
              <a:rPr lang="hr-HR" dirty="0" err="1"/>
              <a:t>all</a:t>
            </a:r>
            <a:r>
              <a:rPr lang="hr-HR" dirty="0"/>
              <a:t> </a:t>
            </a:r>
            <a:r>
              <a:rPr lang="hr-HR" dirty="0" err="1"/>
              <a:t>types</a:t>
            </a:r>
            <a:endParaRPr lang="en-US" dirty="0"/>
          </a:p>
          <a:p>
            <a:r>
              <a:rPr lang="hr-HR" dirty="0" err="1"/>
              <a:t>Customized</a:t>
            </a:r>
            <a:r>
              <a:rPr lang="hr-HR" dirty="0"/>
              <a:t> </a:t>
            </a:r>
            <a:r>
              <a:rPr lang="hr-HR" dirty="0" err="1"/>
              <a:t>training</a:t>
            </a:r>
            <a:endParaRPr lang="hr-HR" dirty="0"/>
          </a:p>
          <a:p>
            <a:r>
              <a:rPr lang="hr-HR" dirty="0" err="1"/>
              <a:t>Webshop</a:t>
            </a:r>
            <a:r>
              <a:rPr lang="hr-HR" dirty="0"/>
              <a:t> </a:t>
            </a:r>
            <a:r>
              <a:rPr lang="hr-HR" dirty="0" err="1"/>
              <a:t>with</a:t>
            </a:r>
            <a:r>
              <a:rPr lang="hr-HR" dirty="0"/>
              <a:t> </a:t>
            </a:r>
            <a:r>
              <a:rPr lang="hr-HR" dirty="0" err="1"/>
              <a:t>product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</a:t>
            </a:r>
            <a:r>
              <a:rPr lang="hr-HR" dirty="0" err="1"/>
              <a:t>transaction</a:t>
            </a:r>
            <a:r>
              <a:rPr lang="hr-HR" dirty="0"/>
              <a:t> </a:t>
            </a:r>
            <a:r>
              <a:rPr lang="hr-HR" dirty="0" err="1"/>
              <a:t>details</a:t>
            </a:r>
            <a:r>
              <a:rPr lang="hr-HR" dirty="0"/>
              <a:t> (</a:t>
            </a:r>
            <a:r>
              <a:rPr lang="hr-HR" dirty="0" err="1"/>
              <a:t>also</a:t>
            </a:r>
            <a:r>
              <a:rPr lang="hr-HR" dirty="0"/>
              <a:t> </a:t>
            </a:r>
            <a:r>
              <a:rPr lang="hr-HR" dirty="0" err="1"/>
              <a:t>ability</a:t>
            </a:r>
            <a:r>
              <a:rPr lang="hr-HR" dirty="0"/>
              <a:t> to </a:t>
            </a:r>
            <a:r>
              <a:rPr lang="hr-HR" dirty="0" err="1"/>
              <a:t>add</a:t>
            </a:r>
            <a:r>
              <a:rPr lang="hr-HR" dirty="0"/>
              <a:t> </a:t>
            </a:r>
            <a:r>
              <a:rPr lang="hr-HR" dirty="0" err="1"/>
              <a:t>own</a:t>
            </a:r>
            <a:r>
              <a:rPr lang="hr-HR" dirty="0"/>
              <a:t>)</a:t>
            </a:r>
          </a:p>
          <a:p>
            <a:r>
              <a:rPr lang="hr-HR" dirty="0" err="1"/>
              <a:t>User</a:t>
            </a:r>
            <a:r>
              <a:rPr lang="hr-HR" dirty="0"/>
              <a:t> </a:t>
            </a:r>
            <a:r>
              <a:rPr lang="hr-HR" dirty="0" err="1"/>
              <a:t>control</a:t>
            </a:r>
            <a:endParaRPr lang="hr-H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Training </a:t>
            </a:r>
            <a:r>
              <a:rPr lang="hr-HR" dirty="0" err="1"/>
              <a:t>types</a:t>
            </a:r>
            <a:endParaRPr lang="hr-HR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E60612-2293-668A-DA10-8C02F3C2C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88" y="2830155"/>
            <a:ext cx="4747260" cy="28498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A89C45FE-5874-A5F8-D90C-AB03F2BA92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980" y="2944835"/>
            <a:ext cx="6120742" cy="2620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636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Training </a:t>
            </a:r>
            <a:r>
              <a:rPr lang="hr-HR" dirty="0" err="1"/>
              <a:t>history</a:t>
            </a:r>
            <a:endParaRPr lang="hr-HR" dirty="0"/>
          </a:p>
        </p:txBody>
      </p:sp>
      <p:pic>
        <p:nvPicPr>
          <p:cNvPr id="4" name="Content Placeholder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2C64678-9766-1279-7C9E-0E4FCA158A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76" y="2374681"/>
            <a:ext cx="4693920" cy="38709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E28331A-05C1-1E61-C331-5B08F5FA81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3182401"/>
            <a:ext cx="4137660" cy="2255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943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hr-HR" dirty="0"/>
              <a:t>Training </a:t>
            </a:r>
            <a:r>
              <a:rPr lang="hr-HR" dirty="0" err="1"/>
              <a:t>customization</a:t>
            </a:r>
            <a:endParaRPr lang="hr-HR" dirty="0"/>
          </a:p>
        </p:txBody>
      </p:sp>
      <p:pic>
        <p:nvPicPr>
          <p:cNvPr id="4" name="Content Placeholder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0528D04-B4AA-27BA-FD9A-E1E600CFD8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998" y="2190750"/>
            <a:ext cx="4016829" cy="3986213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898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Webshop</a:t>
            </a:r>
            <a:endParaRPr lang="hr-HR" dirty="0"/>
          </a:p>
        </p:txBody>
      </p:sp>
      <p:pic>
        <p:nvPicPr>
          <p:cNvPr id="4" name="Content Placeholder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A62FC4C-5EA1-FFAC-9154-AD64774FAA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2235" y="2350121"/>
            <a:ext cx="4293830" cy="3986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043364D-DD9D-2C40-C6A8-11253702CC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379" y="2163689"/>
            <a:ext cx="5405047" cy="43506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185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User</a:t>
            </a:r>
            <a:r>
              <a:rPr lang="hr-HR" dirty="0"/>
              <a:t> </a:t>
            </a:r>
            <a:r>
              <a:rPr lang="hr-HR" dirty="0" err="1"/>
              <a:t>control</a:t>
            </a:r>
            <a:endParaRPr lang="hr-HR" dirty="0"/>
          </a:p>
        </p:txBody>
      </p:sp>
      <p:pic>
        <p:nvPicPr>
          <p:cNvPr id="4" name="Content Placeholder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9638FEE-E2B3-6EDF-767E-DCFE9F1BA6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961" y="2190750"/>
            <a:ext cx="4702902" cy="39862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691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Props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future </a:t>
            </a:r>
            <a:r>
              <a:rPr lang="hr-HR" dirty="0" err="1"/>
              <a:t>prospects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Props</a:t>
            </a:r>
            <a:r>
              <a:rPr lang="hr-HR" dirty="0"/>
              <a:t>:</a:t>
            </a:r>
          </a:p>
          <a:p>
            <a:pPr lvl="1"/>
            <a:r>
              <a:rPr lang="hr-HR" dirty="0" err="1"/>
              <a:t>Available</a:t>
            </a:r>
            <a:r>
              <a:rPr lang="hr-HR" dirty="0"/>
              <a:t> on </a:t>
            </a:r>
            <a:r>
              <a:rPr lang="hr-HR" dirty="0" err="1"/>
              <a:t>small</a:t>
            </a:r>
            <a:r>
              <a:rPr lang="hr-HR" dirty="0"/>
              <a:t> </a:t>
            </a:r>
            <a:r>
              <a:rPr lang="hr-HR" dirty="0" err="1"/>
              <a:t>screens</a:t>
            </a:r>
            <a:endParaRPr lang="hr-HR" dirty="0"/>
          </a:p>
          <a:p>
            <a:pPr lvl="1"/>
            <a:r>
              <a:rPr lang="hr-HR" dirty="0" err="1"/>
              <a:t>Fast</a:t>
            </a:r>
            <a:endParaRPr lang="hr-HR" dirty="0"/>
          </a:p>
          <a:p>
            <a:pPr lvl="1"/>
            <a:r>
              <a:rPr lang="hr-HR" dirty="0" err="1"/>
              <a:t>Aesthetically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</a:t>
            </a:r>
            <a:r>
              <a:rPr lang="hr-HR" dirty="0" err="1"/>
              <a:t>auditory</a:t>
            </a:r>
            <a:r>
              <a:rPr lang="hr-HR" dirty="0"/>
              <a:t> </a:t>
            </a:r>
            <a:r>
              <a:rPr lang="hr-HR" dirty="0" err="1"/>
              <a:t>pleasing</a:t>
            </a:r>
            <a:r>
              <a:rPr lang="hr-HR" dirty="0"/>
              <a:t> (</a:t>
            </a:r>
            <a:r>
              <a:rPr lang="hr-HR" dirty="0" err="1"/>
              <a:t>important</a:t>
            </a:r>
            <a:r>
              <a:rPr lang="hr-HR" dirty="0"/>
              <a:t> for </a:t>
            </a:r>
            <a:r>
              <a:rPr lang="hr-HR" dirty="0" err="1"/>
              <a:t>serenity</a:t>
            </a:r>
            <a:r>
              <a:rPr lang="hr-HR" dirty="0"/>
              <a:t>!)</a:t>
            </a:r>
            <a:endParaRPr lang="en-US" dirty="0"/>
          </a:p>
          <a:p>
            <a:r>
              <a:rPr lang="hr-HR" dirty="0"/>
              <a:t>Future </a:t>
            </a:r>
            <a:r>
              <a:rPr lang="hr-HR" dirty="0" err="1"/>
              <a:t>prospects</a:t>
            </a:r>
            <a:r>
              <a:rPr lang="hr-HR" dirty="0"/>
              <a:t>:</a:t>
            </a:r>
          </a:p>
          <a:p>
            <a:pPr lvl="1"/>
            <a:r>
              <a:rPr lang="hr-HR" dirty="0"/>
              <a:t>More </a:t>
            </a:r>
            <a:r>
              <a:rPr lang="hr-HR" dirty="0" err="1"/>
              <a:t>types</a:t>
            </a:r>
            <a:r>
              <a:rPr lang="hr-HR" dirty="0"/>
              <a:t> </a:t>
            </a:r>
            <a:r>
              <a:rPr lang="hr-HR" dirty="0" err="1"/>
              <a:t>of</a:t>
            </a:r>
            <a:r>
              <a:rPr lang="hr-HR" dirty="0"/>
              <a:t> </a:t>
            </a:r>
            <a:r>
              <a:rPr lang="hr-HR" dirty="0" err="1"/>
              <a:t>training</a:t>
            </a:r>
            <a:endParaRPr lang="hr-HR" dirty="0"/>
          </a:p>
          <a:p>
            <a:pPr lvl="1"/>
            <a:r>
              <a:rPr lang="hr-HR" dirty="0" err="1"/>
              <a:t>Scaling</a:t>
            </a:r>
            <a:r>
              <a:rPr lang="hr-HR" dirty="0"/>
              <a:t> </a:t>
            </a:r>
            <a:r>
              <a:rPr lang="hr-HR" dirty="0" err="1"/>
              <a:t>in</a:t>
            </a:r>
            <a:r>
              <a:rPr lang="hr-HR" dirty="0"/>
              <a:t> </a:t>
            </a:r>
            <a:r>
              <a:rPr lang="hr-HR" dirty="0" err="1"/>
              <a:t>graphic</a:t>
            </a:r>
            <a:r>
              <a:rPr lang="hr-HR" dirty="0"/>
              <a:t> </a:t>
            </a:r>
            <a:r>
              <a:rPr lang="hr-HR" dirty="0" err="1"/>
              <a:t>view</a:t>
            </a:r>
            <a:endParaRPr lang="hr-HR" dirty="0"/>
          </a:p>
          <a:p>
            <a:pPr lvl="1"/>
            <a:r>
              <a:rPr lang="hr-HR" dirty="0" err="1"/>
              <a:t>Different</a:t>
            </a:r>
            <a:r>
              <a:rPr lang="hr-HR" dirty="0"/>
              <a:t> </a:t>
            </a:r>
            <a:r>
              <a:rPr lang="hr-HR" dirty="0" err="1"/>
              <a:t>sound</a:t>
            </a:r>
            <a:r>
              <a:rPr lang="hr-HR" dirty="0"/>
              <a:t> </a:t>
            </a:r>
            <a:r>
              <a:rPr lang="hr-HR" dirty="0" err="1"/>
              <a:t>control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</a:t>
            </a:r>
            <a:r>
              <a:rPr lang="hr-HR" dirty="0" err="1"/>
              <a:t>options</a:t>
            </a:r>
            <a:endParaRPr lang="hr-HR" dirty="0"/>
          </a:p>
          <a:p>
            <a:pPr lvl="1"/>
            <a:r>
              <a:rPr lang="hr-HR" dirty="0" err="1"/>
              <a:t>Variety</a:t>
            </a:r>
            <a:r>
              <a:rPr lang="hr-HR" dirty="0"/>
              <a:t> </a:t>
            </a:r>
            <a:r>
              <a:rPr lang="hr-HR" dirty="0" err="1"/>
              <a:t>of</a:t>
            </a:r>
            <a:r>
              <a:rPr lang="hr-HR" dirty="0"/>
              <a:t> shop </a:t>
            </a:r>
            <a:r>
              <a:rPr lang="hr-HR" dirty="0" err="1"/>
              <a:t>functions</a:t>
            </a:r>
            <a:endParaRPr lang="hr-HR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06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15</TotalTime>
  <Words>82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Wingdings</vt:lpstr>
      <vt:lpstr>Educational subjects 16x9</vt:lpstr>
      <vt:lpstr>freeDiving by dels</vt:lpstr>
      <vt:lpstr>Functionalities</vt:lpstr>
      <vt:lpstr>Training types</vt:lpstr>
      <vt:lpstr>Training history</vt:lpstr>
      <vt:lpstr>Training customization</vt:lpstr>
      <vt:lpstr>Webshop</vt:lpstr>
      <vt:lpstr>User control</vt:lpstr>
      <vt:lpstr>Props and future prospects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freeDiving by dels</dc:title>
  <dc:creator>Karlo Delić</dc:creator>
  <cp:lastModifiedBy>Karlo Delić</cp:lastModifiedBy>
  <cp:revision>1</cp:revision>
  <dcterms:created xsi:type="dcterms:W3CDTF">2022-07-15T11:49:32Z</dcterms:created>
  <dcterms:modified xsi:type="dcterms:W3CDTF">2022-07-15T12:04:53Z</dcterms:modified>
</cp:coreProperties>
</file>

<file path=docProps/thumbnail.jpeg>
</file>